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7" r:id="rId11"/>
    <p:sldId id="268" r:id="rId12"/>
    <p:sldId id="269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29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8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53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8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9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8100B-79E6-4A36-9904-805B3EF81E2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43C812-7A3D-410E-BEB0-0321298B2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4CD4-6585-407A-A9D4-3FBE7F37E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82698"/>
            <a:ext cx="7766936" cy="164630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Quinoline alkaloid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67CC8-0471-4294-877E-06D7C327A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Faten Essam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 pharmacy science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2E03-617D-41CC-BE72-56D75D9E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Take 5 ml of extract in s. p and add 5 ml of chloroform to it then shake well and let stand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d-Now take the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add sodium bicarbonate ????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59543-52AC-4DB5-A45B-CDFF42C7F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39" y="1597629"/>
            <a:ext cx="2851169" cy="3977261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89376C33-EF59-43CC-83B9-4AB30C391153}"/>
              </a:ext>
            </a:extLst>
          </p:cNvPr>
          <p:cNvCxnSpPr/>
          <p:nvPr/>
        </p:nvCxnSpPr>
        <p:spPr>
          <a:xfrm flipV="1">
            <a:off x="5515897" y="3827207"/>
            <a:ext cx="2772697" cy="331839"/>
          </a:xfrm>
          <a:prstGeom prst="curvedConnector3">
            <a:avLst>
              <a:gd name="adj1" fmla="val 542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1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F877-614F-496E-9D4B-302E5F38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e-Add 5 ml of chloroform to the mixture and collect the organic layer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38DA4A-9594-4C10-AE62-F98907974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10" y="1930400"/>
            <a:ext cx="3111909" cy="4340983"/>
          </a:xfr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6285A910-BE2F-4EB3-A06B-988E77DA18C4}"/>
              </a:ext>
            </a:extLst>
          </p:cNvPr>
          <p:cNvCxnSpPr/>
          <p:nvPr/>
        </p:nvCxnSpPr>
        <p:spPr>
          <a:xfrm>
            <a:off x="2802194" y="1533832"/>
            <a:ext cx="4336025" cy="32593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18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BB17-998C-4445-8AEC-6C3D900B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you get alkaloid as…………….????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team of 11pets - 11pets">
            <a:extLst>
              <a:ext uri="{FF2B5EF4-FFF2-40B4-BE49-F238E27FC236}">
                <a16:creationId xmlns:a16="http://schemas.microsoft.com/office/drawing/2014/main" id="{0CD0295E-9864-4029-AF45-84F8C1C47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32" y="1731296"/>
            <a:ext cx="4144296" cy="42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5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1A93-3323-4855-972F-C7186975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AAC7-79BA-4607-A992-148F48A2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Wagner's test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permanganate + extract                  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1-reagent color (purple) disappear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brown precipitate will form                            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DA6A1A9-5925-4031-ADDC-99A8CAC5F3EC}"/>
              </a:ext>
            </a:extLst>
          </p:cNvPr>
          <p:cNvSpPr/>
          <p:nvPr/>
        </p:nvSpPr>
        <p:spPr>
          <a:xfrm>
            <a:off x="6096000" y="2942302"/>
            <a:ext cx="1666568" cy="191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🔥 Thank You Smiley Images HD Download free - Images SRkh">
            <a:extLst>
              <a:ext uri="{FF2B5EF4-FFF2-40B4-BE49-F238E27FC236}">
                <a16:creationId xmlns:a16="http://schemas.microsoft.com/office/drawing/2014/main" id="{5BFBFBCC-CBBB-4C81-88DA-28D6D02D10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10" y="865598"/>
            <a:ext cx="6459793" cy="64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2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E165-96B5-4898-9E92-D0DBD7D9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9694966" cy="966019"/>
          </a:xfrm>
        </p:spPr>
        <p:txBody>
          <a:bodyPr/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Quinolones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37194-E6A0-40A6-8552-A59F4AD9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51819"/>
            <a:ext cx="10018713" cy="469244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heterocyclic aromatic  compound with chemical formula C9H7N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slightly soluble in cold water but dissolve readily soluble in hot water and most organic solvents.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ifference Between Quinoline and Isoquinoline | Compare the Difference  Between Similar Terms">
            <a:extLst>
              <a:ext uri="{FF2B5EF4-FFF2-40B4-BE49-F238E27FC236}">
                <a16:creationId xmlns:a16="http://schemas.microsoft.com/office/drawing/2014/main" id="{90F191D7-E80C-4BF6-AAC2-CD620F58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33" y="3128797"/>
            <a:ext cx="4960916" cy="20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EA043-1564-42A3-860F-79B4314524FE}"/>
              </a:ext>
            </a:extLst>
          </p:cNvPr>
          <p:cNvSpPr txBox="1"/>
          <p:nvPr/>
        </p:nvSpPr>
        <p:spPr>
          <a:xfrm>
            <a:off x="1484312" y="5066648"/>
            <a:ext cx="903128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example of plant contain quinoline alkaloid  Cinchona and Ruta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41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17D7-D802-4405-9CF4-B17CB652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71284"/>
            <a:ext cx="10018714" cy="1172497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8B47-03D4-440F-B0AA-5EEEA9707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04" y="1002889"/>
            <a:ext cx="10018713" cy="4065639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name </a:t>
            </a:r>
            <a:r>
              <a:rPr lang="en-US" dirty="0"/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 graveolens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Rutaceae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 is commonly known as Rue is a genus of ever green subshrub (20-60cm in tall ) , its grown in garden all over the world ,  it cultivated for its medicinal properties  and insect repellent properties  </a:t>
            </a:r>
          </a:p>
        </p:txBody>
      </p:sp>
      <p:pic>
        <p:nvPicPr>
          <p:cNvPr id="1028" name="Picture 4" descr="Rue (Ruta graveolens) · iNaturalist">
            <a:extLst>
              <a:ext uri="{FF2B5EF4-FFF2-40B4-BE49-F238E27FC236}">
                <a16:creationId xmlns:a16="http://schemas.microsoft.com/office/drawing/2014/main" id="{C6E824D6-1EB1-4682-9A62-2CF15CBE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9" y="3035708"/>
            <a:ext cx="3319053" cy="37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3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65CD-A7A7-4EF3-8DC8-6EDC956E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constituents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6C53-D0A9-4A28-96F9-0463B0B2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 contain many important active ingredient include 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Glycoside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Quinoline alkaloids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Tannins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Sterols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984924D-CD8A-4D87-A099-5C4B4E988B07}"/>
              </a:ext>
            </a:extLst>
          </p:cNvPr>
          <p:cNvSpPr/>
          <p:nvPr/>
        </p:nvSpPr>
        <p:spPr>
          <a:xfrm>
            <a:off x="2551471" y="2890684"/>
            <a:ext cx="1150374" cy="14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D483-F666-4F32-B4A6-31618E06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uses of Ruta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FACF-3C07-43AD-8C2F-21B905D9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73" y="1488613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Ruta documented therapeutic uses include the treatment of inflammatory conditions, eczema, ulcers, arthritis, fibromyalgia, antidote for venoms,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also have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(anthelmintic , antispasmodic , carminative ,emetic and  expectorant ) effect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2E93-DED3-4C17-B0B5-3C5A7030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5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 and contraindications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6C355-C696-4B28-8F91-351E3929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2542"/>
            <a:ext cx="8596668" cy="45812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Pregnant and lactating women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 disorder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with renal disorders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with liver disease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0AA6-DDAF-4F1D-83A5-6FFC331F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used in this lab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F662A-F0B2-41DB-8EC5-7A3F03BE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 graveolens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used                         whole plant 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5F99772-9833-44BE-A1B3-81836C358C94}"/>
              </a:ext>
            </a:extLst>
          </p:cNvPr>
          <p:cNvSpPr/>
          <p:nvPr/>
        </p:nvSpPr>
        <p:spPr>
          <a:xfrm>
            <a:off x="2625213" y="2923177"/>
            <a:ext cx="1769806" cy="250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4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D236-1A21-4B78-AE69-B78D5537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523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90DF-CD01-49AC-9EB4-58BD2D97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6853"/>
            <a:ext cx="8596668" cy="468451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add 100 ml of hexane to 10 gm of plant . (why ?)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5D097-89F8-4F2C-A149-A6C4E1BF3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2" y="2242233"/>
            <a:ext cx="3607363" cy="40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CFEA-E71F-4D68-8173-48CF4A79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Filter plant material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use method 2 of alkaloid isolation which include :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the marc add 100 ml of dilute acidified alcohol and mix for 10 min.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Filter the plant material and collect the extract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9CDFF-AFF8-4C36-B977-72BB658CD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41" y="81936"/>
            <a:ext cx="2547061" cy="3853632"/>
          </a:xfrm>
        </p:spPr>
      </p:pic>
    </p:spTree>
    <p:extLst>
      <p:ext uri="{BB962C8B-B14F-4D97-AF65-F5344CB8AC3E}">
        <p14:creationId xmlns:p14="http://schemas.microsoft.com/office/powerpoint/2010/main" val="12383152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FFECCA"/>
      </a:accent2>
      <a:accent3>
        <a:srgbClr val="AB3C19"/>
      </a:accent3>
      <a:accent4>
        <a:srgbClr val="838383"/>
      </a:accent4>
      <a:accent5>
        <a:srgbClr val="FEC306"/>
      </a:accent5>
      <a:accent6>
        <a:srgbClr val="DF5327"/>
      </a:accent6>
      <a:hlink>
        <a:srgbClr val="EB977D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3176</TotalTime>
  <Words>331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Facet</vt:lpstr>
      <vt:lpstr>Quinoline alkaloid </vt:lpstr>
      <vt:lpstr>Quinolones </vt:lpstr>
      <vt:lpstr>Ruta </vt:lpstr>
      <vt:lpstr>Active constituents </vt:lpstr>
      <vt:lpstr>Medicinal uses of Ruta </vt:lpstr>
      <vt:lpstr>Caution and contraindications </vt:lpstr>
      <vt:lpstr>Plant used in this lab </vt:lpstr>
      <vt:lpstr>Procedure </vt:lpstr>
      <vt:lpstr>2- Filter plant material        3- then use method 2 of alkaloid isolation which include : a. To the marc add 100 ml of dilute acidified alcohol and mix for 10 min. b. Filter the plant material and collect the extract </vt:lpstr>
      <vt:lpstr>c- Take 5 ml of extract in s. p and add 5 ml of chloroform to it then shake well and let stand       d-Now take the aq layer  and add sodium bicarbonate ????  </vt:lpstr>
      <vt:lpstr>e-Add 5 ml of chloroform to the mixture and collect the organic layer </vt:lpstr>
      <vt:lpstr>Now you get alkaloid as…………….???? </vt:lpstr>
      <vt:lpstr>Detections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faten</dc:creator>
  <cp:lastModifiedBy>faten</cp:lastModifiedBy>
  <cp:revision>44</cp:revision>
  <dcterms:created xsi:type="dcterms:W3CDTF">2023-03-16T16:04:38Z</dcterms:created>
  <dcterms:modified xsi:type="dcterms:W3CDTF">2023-03-19T04:39:33Z</dcterms:modified>
</cp:coreProperties>
</file>